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6" r:id="rId6"/>
    <p:sldId id="261" r:id="rId7"/>
    <p:sldId id="257" r:id="rId8"/>
    <p:sldId id="262" r:id="rId9"/>
    <p:sldId id="258" r:id="rId10"/>
    <p:sldId id="265" r:id="rId11"/>
    <p:sldId id="263" r:id="rId12"/>
    <p:sldId id="259" r:id="rId13"/>
    <p:sldId id="264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B509D-4F36-47BB-58D8-AD9699ADD7E4}" v="3" dt="2023-02-02T14:46:46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245"/>
  </p:normalViewPr>
  <p:slideViewPr>
    <p:cSldViewPr snapToGrid="0">
      <p:cViewPr varScale="1">
        <p:scale>
          <a:sx n="104" d="100"/>
          <a:sy n="104" d="100"/>
        </p:scale>
        <p:origin x="14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276E3-A227-4E4B-8CC6-CA313BAB798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12AF-6B8B-C14F-A240-EF95FB383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5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Education</a:t>
            </a:r>
          </a:p>
          <a:p>
            <a:r>
              <a:rPr lang="en-US" dirty="0"/>
              <a:t>WPSU and Outreach and Bellisario</a:t>
            </a:r>
          </a:p>
          <a:p>
            <a:endParaRPr lang="en-US" dirty="0"/>
          </a:p>
          <a:p>
            <a:r>
              <a:rPr lang="en-US" dirty="0"/>
              <a:t>Multipronged effort</a:t>
            </a:r>
          </a:p>
          <a:p>
            <a:r>
              <a:rPr lang="en-US" dirty="0"/>
              <a:t>Podcast</a:t>
            </a:r>
          </a:p>
          <a:p>
            <a:endParaRPr lang="en-US" dirty="0"/>
          </a:p>
          <a:p>
            <a:r>
              <a:rPr lang="en-US" dirty="0"/>
              <a:t>News Literacy Week…..check out the News Literacy Project </a:t>
            </a:r>
            <a:r>
              <a:rPr lang="en-US" dirty="0" err="1"/>
              <a:t>websight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212AF-6B8B-C14F-A240-EF95FB383F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well informed perception</a:t>
            </a:r>
          </a:p>
          <a:p>
            <a:r>
              <a:rPr lang="en-US" dirty="0"/>
              <a:t>News is around me mode….kind of like ambient osmosis of the news.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212AF-6B8B-C14F-A240-EF95FB383F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3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B745-E029-41F6-4D9E-E6EED348D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CA392-487E-DD00-E446-C2D8146BA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E73E-A3F6-86B5-D9AF-930FA0C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A3FC2-29FF-4372-E111-662EEB57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A9A0-19A0-347D-D3DA-B56572D7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B507-7A15-091D-EA8E-F3F956E6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C520C-6DBC-E75E-6E6C-8AA671A5F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34202-0750-8F71-00BD-76072C84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368B4-8D72-8D6B-7C3C-303F3247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DD6AA-659E-F8D4-B843-6661AB20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2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BFED0-D492-9110-304B-C4672E769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B5682-784A-6D70-A5E5-0E99C8429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71A33-A7A9-252A-15CE-7032C625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2DC62-085E-1560-7489-5D3EE003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49359-54E1-CE5A-BE66-64F4FFFE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28F1-9DA0-7429-39B7-B0303677D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40D8-5D98-9062-7D5B-6388C8B51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C1E09-2A18-3683-0DC7-BD68EF24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A5597-BC38-9EE5-22C2-AA1A9B19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38937-8D08-C57F-43EC-0392D37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1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94EB-D20A-5F0E-A9B8-350D7E43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3976C-F8AF-EF13-2E60-8CB6A7E96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BAA1-D379-3F2D-6FA1-1DE55552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D17-BF49-9168-E29D-0B7546F4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B4788-7C78-E278-0454-C5C6E478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30C9-01A8-2D6A-026C-ABD2A2F5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173D-AC2A-4096-2A57-1CDC249C3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F9423-40F0-1A51-A958-1A885D5D2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7A9FB-BC42-B2BC-FAEE-999246F4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E3559-1B67-02BA-D1C0-B917E4C1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3696B-97A1-1540-9870-84BD3CA9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7D5C-F5FF-D4C1-65C3-1769FEEF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DE5A9-912F-EE00-82E8-0DDF2E31D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E9C21-9116-F147-BDDD-E4193BCD0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C865C-387B-0236-1948-9195D8F9F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ADBC6-B746-83EE-21B1-1024C9F47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FD843-6FC6-CF47-130A-CF474CC3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A7A4F-6435-5C9A-184D-2F2A46A5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26058-3CA3-14F1-7543-10E83D0D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9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8EA5-0042-F7B1-45FE-61E5462A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FCF70-0CED-31A5-5948-F9387B78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FE67E-0F24-FAB8-5A7D-8714AB90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23D84-1D64-610F-410E-8A430D0D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8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388D6-20DF-5648-91BE-8B71390D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65BF5-D8A0-36E3-1B8F-F4560CA28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ECD0B-9EC9-69A7-C362-5DAEEC86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0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2EE0-BE29-0D20-CB75-7493637E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D4605-6A6A-0778-F633-442D7D9D2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760AF-4534-94AC-C99C-B30095152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1CF97-02E1-2467-57DC-7533F69DE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5111D-E302-48DF-48D9-8FFB7BC7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1CDE0-45F1-2E42-29FB-FA741A4B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EC12-88BC-529C-A6C0-D4CBABDD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7A051-3935-3902-1570-8F57589AA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C5497-B486-F6AD-6C7D-422CDD7EB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467B7-100C-DEEA-9B3F-A98A4DF0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3F30C-BF7A-178F-4372-68B3A551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B187D-6A02-81A3-8728-647E859B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7085C-9D45-3762-B021-5B40F983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9899A-7ADC-B141-3872-EEEBD369C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ABB3C-2EED-A6DC-0B54-D0CAEDE9C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76301-8A92-8E40-9352-4DE2A722970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3702A-1798-8804-94D2-2E463C28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7F805-9889-B8C3-613E-75BF7E02E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9AE8-1D96-8248-888C-F33C38E9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ack of newspaper">
            <a:extLst>
              <a:ext uri="{FF2B5EF4-FFF2-40B4-BE49-F238E27FC236}">
                <a16:creationId xmlns:a16="http://schemas.microsoft.com/office/drawing/2014/main" id="{B154A579-4427-9340-B404-268B3B1B3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6" r="-1" b="-1"/>
          <a:stretch/>
        </p:blipFill>
        <p:spPr>
          <a:xfrm>
            <a:off x="3922485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5C754-1D98-3D18-468D-1392EADFB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`News Finds Me’ Mentality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6724A-A147-9577-BE03-923059FA6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922" y="743803"/>
            <a:ext cx="2808844" cy="1382392"/>
          </a:xfrm>
        </p:spPr>
        <p:txBody>
          <a:bodyPr anchor="b">
            <a:norm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Research and strategies for educators</a:t>
            </a: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90BBF1-9530-F443-CA45-3350B2A5F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8" y="0"/>
            <a:ext cx="8160025" cy="15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D037-A8BC-02FB-8527-23E8989D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7F1FD-6CBD-4D5E-524B-80096F5D4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What’s next for News Finds Me research? </a:t>
            </a:r>
          </a:p>
          <a:p>
            <a:r>
              <a:rPr lang="en-US" sz="3600" dirty="0"/>
              <a:t>Are there activities that students could be doing that would help them be aware of whether or not they might be operating under the NFM perception? </a:t>
            </a:r>
          </a:p>
        </p:txBody>
      </p:sp>
    </p:spTree>
    <p:extLst>
      <p:ext uri="{BB962C8B-B14F-4D97-AF65-F5344CB8AC3E}">
        <p14:creationId xmlns:p14="http://schemas.microsoft.com/office/powerpoint/2010/main" val="138697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mero4.mp4">
            <a:hlinkClick r:id="" action="ppaction://media"/>
            <a:extLst>
              <a:ext uri="{FF2B5EF4-FFF2-40B4-BE49-F238E27FC236}">
                <a16:creationId xmlns:a16="http://schemas.microsoft.com/office/drawing/2014/main" id="{297F8E19-3F0D-1254-384E-C19CB87C02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F689-EFB5-F48B-602D-63FD1D97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F4143539-AD76-7624-3DFF-248483750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5831" y="2141537"/>
            <a:ext cx="6502629" cy="4351338"/>
          </a:xfr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B052C68-C3A1-0DE9-C353-2E207A4AB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756" y="365125"/>
            <a:ext cx="7772400" cy="15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6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4E6F-3263-661D-57BD-194AFF49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Questions for </a:t>
            </a:r>
            <a:r>
              <a:rPr lang="en-US" b="1" dirty="0" err="1"/>
              <a:t>Homero</a:t>
            </a:r>
            <a:r>
              <a:rPr lang="en-US" b="1" dirty="0"/>
              <a:t> Gil De Zuniga </a:t>
            </a:r>
            <a:br>
              <a:rPr lang="en-US" b="1" dirty="0"/>
            </a:br>
            <a:r>
              <a:rPr lang="en-US" b="1" dirty="0"/>
              <a:t>Professor of Media Studies, Penn State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A970-600E-A146-121D-933A9AFD0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What exactly is the NEWS FIND ME PERCEPTION?</a:t>
            </a:r>
          </a:p>
          <a:p>
            <a:r>
              <a:rPr lang="en-US" sz="3600" dirty="0"/>
              <a:t>How did you start researching this and how do you research it?</a:t>
            </a:r>
          </a:p>
          <a:p>
            <a:r>
              <a:rPr lang="en-US" sz="3600" dirty="0"/>
              <a:t>Why is this a good thing to start teaching kids about early?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3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mero1.mp4">
            <a:hlinkClick r:id="" action="ppaction://media"/>
            <a:extLst>
              <a:ext uri="{FF2B5EF4-FFF2-40B4-BE49-F238E27FC236}">
                <a16:creationId xmlns:a16="http://schemas.microsoft.com/office/drawing/2014/main" id="{00158705-05EC-27E3-D68E-BF1DF428F0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172B-3C3C-5F30-2B2F-AA423A3C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E26B9-A77D-24DA-EFF4-5B62FE480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" y="1825625"/>
            <a:ext cx="10709564" cy="4351338"/>
          </a:xfrm>
        </p:spPr>
        <p:txBody>
          <a:bodyPr>
            <a:noAutofit/>
          </a:bodyPr>
          <a:lstStyle/>
          <a:p>
            <a:r>
              <a:rPr lang="en-US" sz="3600" dirty="0"/>
              <a:t>How does the perception impact how people consume news? </a:t>
            </a:r>
          </a:p>
          <a:p>
            <a:r>
              <a:rPr lang="en-US" sz="3600" dirty="0"/>
              <a:t>How do Algorithms work? And what are bubbles?</a:t>
            </a:r>
          </a:p>
          <a:p>
            <a:r>
              <a:rPr lang="en-US" sz="3600" dirty="0"/>
              <a:t>What strategies can we teach people that will limit the effects and impact of the NFM?</a:t>
            </a:r>
          </a:p>
          <a:p>
            <a:endParaRPr lang="en-US" sz="3600" dirty="0"/>
          </a:p>
          <a:p>
            <a:r>
              <a:rPr lang="en-US" sz="3600" dirty="0"/>
              <a:t>What is a real case where NFM has shown its dangers? </a:t>
            </a:r>
          </a:p>
        </p:txBody>
      </p:sp>
    </p:spTree>
    <p:extLst>
      <p:ext uri="{BB962C8B-B14F-4D97-AF65-F5344CB8AC3E}">
        <p14:creationId xmlns:p14="http://schemas.microsoft.com/office/powerpoint/2010/main" val="282811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omero2a.mp4">
            <a:hlinkClick r:id="" action="ppaction://media"/>
            <a:extLst>
              <a:ext uri="{FF2B5EF4-FFF2-40B4-BE49-F238E27FC236}">
                <a16:creationId xmlns:a16="http://schemas.microsoft.com/office/drawing/2014/main" id="{614C69DA-F15D-7874-5EF2-5BE471CD00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mero2b.mp4">
            <a:hlinkClick r:id="" action="ppaction://media"/>
            <a:extLst>
              <a:ext uri="{FF2B5EF4-FFF2-40B4-BE49-F238E27FC236}">
                <a16:creationId xmlns:a16="http://schemas.microsoft.com/office/drawing/2014/main" id="{82F2A8E2-B648-E38A-D71B-113AAF7D9D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9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E19C-F081-9DCD-98A9-09FD423E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6D055-D48D-F69E-099F-741B390F7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Is there an ideal amount of news we should consume? </a:t>
            </a:r>
          </a:p>
          <a:p>
            <a:r>
              <a:rPr lang="en-US" sz="3600" dirty="0"/>
              <a:t>What way of engaging with news will help us manage our well being with social well being? </a:t>
            </a:r>
          </a:p>
        </p:txBody>
      </p:sp>
    </p:spTree>
    <p:extLst>
      <p:ext uri="{BB962C8B-B14F-4D97-AF65-F5344CB8AC3E}">
        <p14:creationId xmlns:p14="http://schemas.microsoft.com/office/powerpoint/2010/main" val="142833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omero3.mp4">
            <a:hlinkClick r:id="" action="ppaction://media"/>
            <a:extLst>
              <a:ext uri="{FF2B5EF4-FFF2-40B4-BE49-F238E27FC236}">
                <a16:creationId xmlns:a16="http://schemas.microsoft.com/office/drawing/2014/main" id="{1EE80A55-5340-0C59-B76F-BB3AED2405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73526840-3cb3-4b88-ae63-cbd22f907105">
      <Url xsi:nil="true"/>
      <Description xsi:nil="true"/>
    </Picture>
    <_Flow_SignoffStatus xmlns="73526840-3cb3-4b88-ae63-cbd22f907105" xsi:nil="true"/>
    <lcf76f155ced4ddcb4097134ff3c332f xmlns="73526840-3cb3-4b88-ae63-cbd22f907105">
      <Terms xmlns="http://schemas.microsoft.com/office/infopath/2007/PartnerControls"/>
    </lcf76f155ced4ddcb4097134ff3c332f>
    <Lastupdate xmlns="73526840-3cb3-4b88-ae63-cbd22f907105" xsi:nil="true"/>
    <SSimages xmlns="73526840-3cb3-4b88-ae63-cbd22f907105">
      <Url xsi:nil="true"/>
      <Description xsi:nil="true"/>
    </SSimages>
    <TaxCatchAll xmlns="54c372fb-6d7f-464d-a72e-47d3e504c8a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1CD14A6B51E4AA0185C7493A1EB26" ma:contentTypeVersion="25" ma:contentTypeDescription="Create a new document." ma:contentTypeScope="" ma:versionID="65c56a116232246b455eb3eb36701179">
  <xsd:schema xmlns:xsd="http://www.w3.org/2001/XMLSchema" xmlns:xs="http://www.w3.org/2001/XMLSchema" xmlns:p="http://schemas.microsoft.com/office/2006/metadata/properties" xmlns:ns2="73526840-3cb3-4b88-ae63-cbd22f907105" xmlns:ns3="54c372fb-6d7f-464d-a72e-47d3e504c8a8" targetNamespace="http://schemas.microsoft.com/office/2006/metadata/properties" ma:root="true" ma:fieldsID="3feba56ab7a883cc5e4367c9ff266e70" ns2:_="" ns3:_="">
    <xsd:import namespace="73526840-3cb3-4b88-ae63-cbd22f907105"/>
    <xsd:import namespace="54c372fb-6d7f-464d-a72e-47d3e504c8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SSimages" minOccurs="0"/>
                <xsd:element ref="ns2:Picture" minOccurs="0"/>
                <xsd:element ref="ns2:Lastupdate" minOccurs="0"/>
                <xsd:element ref="ns2:_Flow_SignoffStatu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6840-3cb3-4b88-ae63-cbd22f90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SSimages" ma:index="20" nillable="true" ma:displayName="SS images" ma:format="Image" ma:internalName="SSimage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icture" ma:index="21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update" ma:index="22" nillable="true" ma:displayName="Last update" ma:format="DateTime" ma:internalName="Lastupdate">
      <xsd:simpleType>
        <xsd:restriction base="dms:DateTime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c372fb-6d7f-464d-a72e-47d3e504c8a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6c30281-68bd-4b8b-9709-ed3bc6f422d4}" ma:internalName="TaxCatchAll" ma:showField="CatchAllData" ma:web="54c372fb-6d7f-464d-a72e-47d3e504c8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5A261A-D0BB-4DF4-BF77-27F19022F9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A47747-0880-40FC-81A2-035621A6D023}">
  <ds:schemaRefs>
    <ds:schemaRef ds:uri="http://schemas.microsoft.com/office/2006/metadata/properties"/>
    <ds:schemaRef ds:uri="http://schemas.microsoft.com/office/infopath/2007/PartnerControls"/>
    <ds:schemaRef ds:uri="73526840-3cb3-4b88-ae63-cbd22f907105"/>
    <ds:schemaRef ds:uri="54c372fb-6d7f-464d-a72e-47d3e504c8a8"/>
  </ds:schemaRefs>
</ds:datastoreItem>
</file>

<file path=customXml/itemProps3.xml><?xml version="1.0" encoding="utf-8"?>
<ds:datastoreItem xmlns:ds="http://schemas.openxmlformats.org/officeDocument/2006/customXml" ds:itemID="{1DC28B26-8E1F-4AAB-A630-6FC840AC38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526840-3cb3-4b88-ae63-cbd22f907105"/>
    <ds:schemaRef ds:uri="54c372fb-6d7f-464d-a72e-47d3e504c8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4551</TotalTime>
  <Words>217</Words>
  <Application>Microsoft Office PowerPoint</Application>
  <PresentationFormat>Widescreen</PresentationFormat>
  <Paragraphs>26</Paragraphs>
  <Slides>11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`News Finds Me’ Mentality</vt:lpstr>
      <vt:lpstr>PowerPoint Presentation</vt:lpstr>
      <vt:lpstr>Questions for Homero Gil De Zuniga  Professor of Media Studies, Penn State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`News Finds Me’ Mentality</dc:title>
  <dc:creator>Jordan, Matthew Frank</dc:creator>
  <cp:lastModifiedBy>Jordan, Matthew Frank</cp:lastModifiedBy>
  <cp:revision>8</cp:revision>
  <dcterms:created xsi:type="dcterms:W3CDTF">2023-01-23T16:52:53Z</dcterms:created>
  <dcterms:modified xsi:type="dcterms:W3CDTF">2023-02-02T14:52:09Z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0x0101008031CD14A6B51E4AA0185C7493A1EB26</vt:lpwstr>
  </property>
  <property fmtid="{D5CDD505-2E9C-101B-9397-08002B2CF9AE}" pid="3" name="MediaServiceImageTags">
    <vt:lpwstr/>
  </property>
</Properties>
</file>